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40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3.png"/><Relationship Id="rId18" Type="http://schemas.openxmlformats.org/officeDocument/2006/relationships/image" Target="../media/image21.png"/><Relationship Id="rId3" Type="http://schemas.openxmlformats.org/officeDocument/2006/relationships/image" Target="../media/image53.png"/><Relationship Id="rId21" Type="http://schemas.openxmlformats.org/officeDocument/2006/relationships/image" Target="../media/image63.png"/><Relationship Id="rId7" Type="http://schemas.openxmlformats.org/officeDocument/2006/relationships/image" Target="../media/image5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2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20.png"/><Relationship Id="rId24" Type="http://schemas.openxmlformats.org/officeDocument/2006/relationships/image" Target="../media/image66.png"/><Relationship Id="rId5" Type="http://schemas.openxmlformats.org/officeDocument/2006/relationships/image" Target="../media/image55.png"/><Relationship Id="rId15" Type="http://schemas.openxmlformats.org/officeDocument/2006/relationships/image" Target="../media/image25.png"/><Relationship Id="rId23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24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1.gif"/><Relationship Id="rId3" Type="http://schemas.openxmlformats.org/officeDocument/2006/relationships/image" Target="../media/image69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7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7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74.png"/><Relationship Id="rId10" Type="http://schemas.openxmlformats.org/officeDocument/2006/relationships/image" Target="../media/image25.png"/><Relationship Id="rId4" Type="http://schemas.openxmlformats.org/officeDocument/2006/relationships/image" Target="../media/image7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7.gif"/><Relationship Id="rId3" Type="http://schemas.openxmlformats.org/officeDocument/2006/relationships/image" Target="../media/image75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76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78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25.png"/><Relationship Id="rId5" Type="http://schemas.openxmlformats.org/officeDocument/2006/relationships/image" Target="../media/image80.png"/><Relationship Id="rId10" Type="http://schemas.openxmlformats.org/officeDocument/2006/relationships/image" Target="../media/image24.png"/><Relationship Id="rId4" Type="http://schemas.openxmlformats.org/officeDocument/2006/relationships/image" Target="../media/image79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8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85.png"/><Relationship Id="rId10" Type="http://schemas.openxmlformats.org/officeDocument/2006/relationships/image" Target="../media/image25.png"/><Relationship Id="rId4" Type="http://schemas.openxmlformats.org/officeDocument/2006/relationships/image" Target="../media/image84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1.png"/><Relationship Id="rId3" Type="http://schemas.openxmlformats.org/officeDocument/2006/relationships/image" Target="../media/image86.png"/><Relationship Id="rId7" Type="http://schemas.openxmlformats.org/officeDocument/2006/relationships/image" Target="../media/image23.png"/><Relationship Id="rId12" Type="http://schemas.openxmlformats.org/officeDocument/2006/relationships/image" Target="../media/image5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87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5.png"/><Relationship Id="rId5" Type="http://schemas.openxmlformats.org/officeDocument/2006/relationships/image" Target="../media/image91.png"/><Relationship Id="rId10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5.png"/><Relationship Id="rId5" Type="http://schemas.openxmlformats.org/officeDocument/2006/relationships/image" Target="../media/image91.png"/><Relationship Id="rId15" Type="http://schemas.openxmlformats.org/officeDocument/2006/relationships/image" Target="../media/image93.png"/><Relationship Id="rId10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88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5.png"/><Relationship Id="rId5" Type="http://schemas.openxmlformats.org/officeDocument/2006/relationships/image" Target="../media/image91.png"/><Relationship Id="rId15" Type="http://schemas.openxmlformats.org/officeDocument/2006/relationships/image" Target="../media/image93.png"/><Relationship Id="rId10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6.png"/><Relationship Id="rId5" Type="http://schemas.openxmlformats.org/officeDocument/2006/relationships/image" Target="../media/image23.png"/><Relationship Id="rId10" Type="http://schemas.openxmlformats.org/officeDocument/2006/relationships/image" Target="../media/image9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21.png"/><Relationship Id="rId21" Type="http://schemas.openxmlformats.org/officeDocument/2006/relationships/image" Target="../media/image108.png"/><Relationship Id="rId7" Type="http://schemas.openxmlformats.org/officeDocument/2006/relationships/image" Target="../media/image2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20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8.png"/><Relationship Id="rId5" Type="http://schemas.openxmlformats.org/officeDocument/2006/relationships/image" Target="../media/image23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2" Type="http://schemas.openxmlformats.org/officeDocument/2006/relationships/image" Target="../media/image2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20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45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openxmlformats.org/officeDocument/2006/relationships/image" Target="../media/image2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2113" y="4063500"/>
            <a:ext cx="9774781" cy="2104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3792" y="7566535"/>
            <a:ext cx="2416688" cy="1323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95348" y="5760377"/>
            <a:ext cx="2348256" cy="2348256"/>
            <a:chOff x="13895348" y="5760377"/>
            <a:chExt cx="2348256" cy="23482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5348" y="5760377"/>
              <a:ext cx="2348256" cy="234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7092" y="2139254"/>
            <a:ext cx="3636709" cy="3621123"/>
            <a:chOff x="2847092" y="2139254"/>
            <a:chExt cx="3636709" cy="36211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7092" y="2139254"/>
              <a:ext cx="3636709" cy="3621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78143" y="3704241"/>
            <a:ext cx="2726619" cy="4030873"/>
            <a:chOff x="4178143" y="3704241"/>
            <a:chExt cx="2726619" cy="4030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33" y="1688805"/>
              <a:ext cx="5453238" cy="806174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8143" y="3704241"/>
              <a:ext cx="2726619" cy="4030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2925" y="3704241"/>
            <a:ext cx="2726396" cy="4030873"/>
            <a:chOff x="10852925" y="3704241"/>
            <a:chExt cx="2726396" cy="4030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9727" y="1688805"/>
              <a:ext cx="5452792" cy="806174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2925" y="3704241"/>
              <a:ext cx="2726396" cy="4030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659" y="3704241"/>
            <a:ext cx="2737695" cy="4030873"/>
            <a:chOff x="14108659" y="3704241"/>
            <a:chExt cx="2737695" cy="4030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812" y="1688805"/>
              <a:ext cx="5475391" cy="806174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08659" y="3704241"/>
              <a:ext cx="2737695" cy="4030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06992" y="4268123"/>
            <a:ext cx="2348090" cy="522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71311" y="5171098"/>
            <a:ext cx="2212392" cy="1905423"/>
            <a:chOff x="14371311" y="5171098"/>
            <a:chExt cx="2212392" cy="19054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1311" y="5171098"/>
              <a:ext cx="2212392" cy="1905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7201" y="4268125"/>
            <a:ext cx="1921415" cy="5225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1756" y="4276935"/>
            <a:ext cx="1789929" cy="522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70817" y="5190146"/>
            <a:ext cx="1890612" cy="1884137"/>
            <a:chOff x="11270817" y="5190146"/>
            <a:chExt cx="1890612" cy="18841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70817" y="5190146"/>
              <a:ext cx="1890612" cy="1884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19095" y="3711860"/>
            <a:ext cx="2726619" cy="4030873"/>
            <a:chOff x="7519095" y="3711860"/>
            <a:chExt cx="2726619" cy="40308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5786" y="1696424"/>
              <a:ext cx="5453238" cy="806174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19095" y="3711860"/>
              <a:ext cx="2726619" cy="403087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38151" y="4275742"/>
            <a:ext cx="1733167" cy="5225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88542" y="5150476"/>
            <a:ext cx="1597250" cy="1892333"/>
            <a:chOff x="7988542" y="5150476"/>
            <a:chExt cx="1597250" cy="18923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88542" y="5150476"/>
              <a:ext cx="1597250" cy="1892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75753" y="5313874"/>
            <a:ext cx="1931399" cy="1931399"/>
            <a:chOff x="4575753" y="5313874"/>
            <a:chExt cx="1931399" cy="19313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75753" y="5313874"/>
              <a:ext cx="1931399" cy="1931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32439" y="1803277"/>
            <a:ext cx="10849753" cy="7894617"/>
            <a:chOff x="3832439" y="1803277"/>
            <a:chExt cx="10849753" cy="78946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2439" y="1803277"/>
              <a:ext cx="10849753" cy="7894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3144001" cy="1211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34287" y="5480116"/>
            <a:ext cx="3550699" cy="1589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42" y="2838396"/>
            <a:ext cx="8843101" cy="7102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2502887" cy="1211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24287" y="4317030"/>
            <a:ext cx="3572965" cy="1589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54333" y="2913927"/>
            <a:ext cx="9259184" cy="5944817"/>
            <a:chOff x="4254333" y="2913927"/>
            <a:chExt cx="9259184" cy="5944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333" y="2913927"/>
              <a:ext cx="9259184" cy="59448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3388249" cy="10351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34287" y="4305306"/>
            <a:ext cx="4358746" cy="25035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35" y="2903898"/>
            <a:ext cx="8514334" cy="697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3563382" cy="10155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7621" y="4643268"/>
            <a:ext cx="3849004" cy="2538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2153" y="2897029"/>
            <a:ext cx="3614531" cy="6905928"/>
            <a:chOff x="4282153" y="2897029"/>
            <a:chExt cx="3614531" cy="6905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2153" y="2897029"/>
              <a:ext cx="3614531" cy="6905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476" y="2897029"/>
            <a:ext cx="3604396" cy="6905928"/>
            <a:chOff x="8390476" y="2897029"/>
            <a:chExt cx="3604396" cy="6905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0476" y="2897029"/>
              <a:ext cx="3604396" cy="6905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3961772" cy="1016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08752" y="2956499"/>
            <a:ext cx="5302443" cy="6442956"/>
            <a:chOff x="4308752" y="2956499"/>
            <a:chExt cx="5302443" cy="64429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8752" y="2956499"/>
              <a:ext cx="5302443" cy="64429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2907" y="1769440"/>
            <a:ext cx="3255753" cy="99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3665" y="3529722"/>
            <a:ext cx="6096777" cy="3970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3961772" cy="10161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1377801" cy="1211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3665" y="3536608"/>
            <a:ext cx="6702987" cy="5408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2381" y="2956893"/>
            <a:ext cx="6171429" cy="6171429"/>
            <a:chOff x="3832381" y="2956893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295689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194" y="1560866"/>
            <a:ext cx="2777143" cy="6171429"/>
            <a:chOff x="4219194" y="1560866"/>
            <a:chExt cx="2777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194" y="156086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2051" y="1560866"/>
            <a:ext cx="2676764" cy="6171429"/>
            <a:chOff x="7282051" y="1560866"/>
            <a:chExt cx="267676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2051" y="1560866"/>
              <a:ext cx="26767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4530" y="1560866"/>
            <a:ext cx="2553695" cy="6171429"/>
            <a:chOff x="10244530" y="1560866"/>
            <a:chExt cx="255369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530" y="1560866"/>
              <a:ext cx="2553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939" y="1560866"/>
            <a:ext cx="2777143" cy="6171429"/>
            <a:chOff x="13083939" y="1560866"/>
            <a:chExt cx="277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939" y="1560866"/>
              <a:ext cx="277714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0955" y="334154"/>
            <a:ext cx="1872296" cy="122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5808212"/>
            <a:ext cx="2849500" cy="663338"/>
            <a:chOff x="264461" y="5808212"/>
            <a:chExt cx="2849500" cy="663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5808212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194" y="1560866"/>
            <a:ext cx="2777143" cy="6171429"/>
            <a:chOff x="4219194" y="1560866"/>
            <a:chExt cx="2777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194" y="156086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2051" y="1560866"/>
            <a:ext cx="2676764" cy="6171429"/>
            <a:chOff x="7282051" y="1560866"/>
            <a:chExt cx="267676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2051" y="1560866"/>
              <a:ext cx="26767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4530" y="1560866"/>
            <a:ext cx="2553695" cy="6171429"/>
            <a:chOff x="10244530" y="1560866"/>
            <a:chExt cx="255369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530" y="1560866"/>
              <a:ext cx="2553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939" y="1560866"/>
            <a:ext cx="2777143" cy="6171429"/>
            <a:chOff x="13083939" y="1560866"/>
            <a:chExt cx="277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939" y="1560866"/>
              <a:ext cx="277714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0955" y="334154"/>
            <a:ext cx="1872296" cy="122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5808212"/>
            <a:ext cx="2849500" cy="663338"/>
            <a:chOff x="264461" y="5808212"/>
            <a:chExt cx="2849500" cy="663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5808212"/>
              <a:ext cx="2849500" cy="663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5018" y="3300226"/>
            <a:ext cx="12442637" cy="6342649"/>
            <a:chOff x="5555018" y="3300226"/>
            <a:chExt cx="12442637" cy="63426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55018" y="3300226"/>
              <a:ext cx="12442637" cy="63426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0001" y="3730792"/>
            <a:ext cx="965423" cy="5933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475" y="807939"/>
            <a:ext cx="6268674" cy="1235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416" y="4370140"/>
            <a:ext cx="3460085" cy="1094621"/>
            <a:chOff x="1527416" y="4370140"/>
            <a:chExt cx="3460085" cy="1094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16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5692" y="4526977"/>
            <a:ext cx="1842993" cy="758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5401" y="3730792"/>
            <a:ext cx="1025671" cy="593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2815" y="4370140"/>
            <a:ext cx="3460085" cy="1094621"/>
            <a:chOff x="7412815" y="4370140"/>
            <a:chExt cx="3460085" cy="10946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815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1087" y="4526973"/>
            <a:ext cx="1835126" cy="7589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0858" y="3730792"/>
            <a:ext cx="1030195" cy="593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98276" y="4370140"/>
            <a:ext cx="3460085" cy="1094621"/>
            <a:chOff x="13298276" y="4370140"/>
            <a:chExt cx="3460085" cy="10946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276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31335" y="4529878"/>
            <a:ext cx="1752478" cy="7549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0001" y="6572906"/>
            <a:ext cx="1036623" cy="593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7419" y="7212254"/>
            <a:ext cx="3460085" cy="1094621"/>
            <a:chOff x="1527419" y="7212254"/>
            <a:chExt cx="3460085" cy="10946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19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5078" y="7369088"/>
            <a:ext cx="1759126" cy="7522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05401" y="6572906"/>
            <a:ext cx="1022814" cy="5933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2815" y="7212254"/>
            <a:ext cx="3460085" cy="1094621"/>
            <a:chOff x="7412815" y="7212254"/>
            <a:chExt cx="3460085" cy="10946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815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41087" y="7369087"/>
            <a:ext cx="1833003" cy="7589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90858" y="6572906"/>
            <a:ext cx="1029480" cy="593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98276" y="7212254"/>
            <a:ext cx="3460085" cy="1094621"/>
            <a:chOff x="13298276" y="7212254"/>
            <a:chExt cx="3460085" cy="10946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276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26573" y="7369087"/>
            <a:ext cx="1876746" cy="749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194" y="1560866"/>
            <a:ext cx="2777143" cy="6171429"/>
            <a:chOff x="4219194" y="1560866"/>
            <a:chExt cx="2777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194" y="156086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2051" y="1560866"/>
            <a:ext cx="2676764" cy="6171429"/>
            <a:chOff x="7282051" y="1560866"/>
            <a:chExt cx="267676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2051" y="1560866"/>
              <a:ext cx="26767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4530" y="1560866"/>
            <a:ext cx="2553695" cy="6171429"/>
            <a:chOff x="10244530" y="1560866"/>
            <a:chExt cx="255369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530" y="1560866"/>
              <a:ext cx="2553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939" y="1560866"/>
            <a:ext cx="2777143" cy="6171429"/>
            <a:chOff x="13083939" y="1560866"/>
            <a:chExt cx="277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939" y="1560866"/>
              <a:ext cx="277714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0955" y="334154"/>
            <a:ext cx="1872296" cy="122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5808212"/>
            <a:ext cx="2849500" cy="663338"/>
            <a:chOff x="264461" y="5808212"/>
            <a:chExt cx="2849500" cy="663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5808212"/>
              <a:ext cx="2849500" cy="663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5018" y="3300226"/>
            <a:ext cx="12442637" cy="6342649"/>
            <a:chOff x="5555018" y="3300226"/>
            <a:chExt cx="12442637" cy="63426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55018" y="3300226"/>
              <a:ext cx="12442637" cy="63426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19194" y="2667130"/>
            <a:ext cx="11856226" cy="7224888"/>
            <a:chOff x="4219194" y="2667130"/>
            <a:chExt cx="11856226" cy="7224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9194" y="2667130"/>
              <a:ext cx="11856226" cy="72248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560584"/>
            <a:ext cx="2849500" cy="663338"/>
            <a:chOff x="264461" y="656058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560584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3494315" cy="1018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8571" y="1560866"/>
            <a:ext cx="12996190" cy="8405094"/>
            <a:chOff x="3908571" y="1560866"/>
            <a:chExt cx="12996190" cy="84050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8571" y="1560866"/>
              <a:ext cx="12996190" cy="84050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7299685"/>
            <a:ext cx="2849500" cy="663338"/>
            <a:chOff x="264461" y="729968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729968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53095" y="5142857"/>
            <a:ext cx="2857001" cy="2857001"/>
            <a:chOff x="4853095" y="5142857"/>
            <a:chExt cx="2857001" cy="2857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095" y="5142857"/>
              <a:ext cx="2857001" cy="2857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4926" y="5142857"/>
            <a:ext cx="2858408" cy="2858408"/>
            <a:chOff x="14474926" y="5142857"/>
            <a:chExt cx="2858408" cy="28584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4926" y="5142857"/>
              <a:ext cx="2858408" cy="2858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39481" y="666667"/>
            <a:ext cx="2856766" cy="2856766"/>
            <a:chOff x="8839481" y="666667"/>
            <a:chExt cx="2856766" cy="28567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9481" y="666667"/>
              <a:ext cx="2856766" cy="28567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1009" y="666667"/>
            <a:ext cx="2865122" cy="2865122"/>
            <a:chOff x="13601009" y="666667"/>
            <a:chExt cx="2865122" cy="28651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01009" y="666667"/>
              <a:ext cx="2865122" cy="28651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66633" y="666667"/>
            <a:ext cx="2856418" cy="2856418"/>
            <a:chOff x="4066633" y="666667"/>
            <a:chExt cx="2856418" cy="2856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6633" y="666667"/>
              <a:ext cx="2856418" cy="2856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0096" y="5142857"/>
            <a:ext cx="2860068" cy="2860068"/>
            <a:chOff x="9710096" y="5142857"/>
            <a:chExt cx="2860068" cy="28600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0096" y="5142857"/>
              <a:ext cx="2860068" cy="28600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40558" y="3744621"/>
            <a:ext cx="2420250" cy="12884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33465" y="8220069"/>
            <a:ext cx="2323107" cy="12884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97465" y="8220069"/>
            <a:ext cx="2323107" cy="12884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27866" y="3744621"/>
            <a:ext cx="1406784" cy="12884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06356" y="3744621"/>
            <a:ext cx="1425688" cy="12884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70173" y="8220068"/>
            <a:ext cx="3368898" cy="1307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32" y="4251594"/>
            <a:ext cx="7711186" cy="14849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9164" y="1560866"/>
            <a:ext cx="7008943" cy="8291625"/>
            <a:chOff x="7129164" y="1560866"/>
            <a:chExt cx="7008943" cy="829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9164" y="1560866"/>
              <a:ext cx="7008943" cy="82916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2381" y="2145055"/>
            <a:ext cx="13214275" cy="7331136"/>
            <a:chOff x="4232381" y="2145055"/>
            <a:chExt cx="13214275" cy="73311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2381" y="2145055"/>
              <a:ext cx="13214275" cy="73311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54333" y="1901562"/>
            <a:ext cx="11170140" cy="8126277"/>
            <a:chOff x="4254333" y="1901562"/>
            <a:chExt cx="11170140" cy="81262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333" y="1901562"/>
              <a:ext cx="11170140" cy="812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300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54333" y="1901562"/>
            <a:ext cx="11214262" cy="8126277"/>
            <a:chOff x="4254333" y="1901562"/>
            <a:chExt cx="11214262" cy="81262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4333" y="1901562"/>
              <a:ext cx="11214262" cy="81262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98224" y="1739164"/>
            <a:ext cx="7770930" cy="7770930"/>
            <a:chOff x="6798224" y="1739164"/>
            <a:chExt cx="7770930" cy="77709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8224" y="1739164"/>
              <a:ext cx="7770930" cy="77709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1507" y="7770564"/>
            <a:ext cx="3966943" cy="1007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2381" y="3543275"/>
            <a:ext cx="5003390" cy="4917032"/>
            <a:chOff x="3832381" y="3543275"/>
            <a:chExt cx="5003390" cy="49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3543275"/>
              <a:ext cx="5003390" cy="4917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5771" y="2578607"/>
            <a:ext cx="3698102" cy="5128501"/>
            <a:chOff x="8835771" y="2578607"/>
            <a:chExt cx="3698102" cy="5128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5771" y="2578607"/>
              <a:ext cx="3698102" cy="51285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4344" y="7770565"/>
            <a:ext cx="3205353" cy="1007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3446" y="2969481"/>
            <a:ext cx="4571854" cy="4605553"/>
            <a:chOff x="13193446" y="2969481"/>
            <a:chExt cx="4571854" cy="4605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3446" y="2969481"/>
              <a:ext cx="4571854" cy="4605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43526" y="7770564"/>
            <a:ext cx="3755239" cy="1007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1507" y="7770564"/>
            <a:ext cx="3966943" cy="1007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2381" y="3543275"/>
            <a:ext cx="5003390" cy="4917032"/>
            <a:chOff x="3832381" y="3543275"/>
            <a:chExt cx="5003390" cy="49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3543275"/>
              <a:ext cx="5003390" cy="4917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5771" y="2578607"/>
            <a:ext cx="3698102" cy="5128501"/>
            <a:chOff x="8835771" y="2578607"/>
            <a:chExt cx="3698102" cy="5128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5771" y="2578607"/>
              <a:ext cx="3698102" cy="51285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4344" y="7770565"/>
            <a:ext cx="3205353" cy="1007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3446" y="2969481"/>
            <a:ext cx="4571854" cy="4605553"/>
            <a:chOff x="13193446" y="2969481"/>
            <a:chExt cx="4571854" cy="4605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3446" y="2969481"/>
              <a:ext cx="4571854" cy="4605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43526" y="7770564"/>
            <a:ext cx="3755239" cy="10077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04427" y="4043075"/>
            <a:ext cx="12744464" cy="3096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4" y="334154"/>
            <a:ext cx="2352877" cy="12212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6094820" cy="122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9877" y="5234163"/>
            <a:ext cx="930834" cy="4257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6190" y="3193859"/>
            <a:ext cx="6171429" cy="6171429"/>
            <a:chOff x="7476190" y="3193859"/>
            <a:chExt cx="6171429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6190" y="319385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2023-03-17T08:33:00Z</dcterms:created>
  <dcterms:modified xsi:type="dcterms:W3CDTF">2023-03-17T00:04:46Z</dcterms:modified>
</cp:coreProperties>
</file>